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0" r:id="rId4"/>
    <p:sldId id="257" r:id="rId5"/>
    <p:sldId id="256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92D050"/>
    <a:srgbClr val="FF00FF"/>
    <a:srgbClr val="FFFF00"/>
    <a:srgbClr val="96DCF8"/>
    <a:srgbClr val="0F9ED5"/>
    <a:srgbClr val="196B24"/>
    <a:srgbClr val="E97132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9" autoAdjust="0"/>
    <p:restoredTop sz="97416" autoAdjust="0"/>
  </p:normalViewPr>
  <p:slideViewPr>
    <p:cSldViewPr snapToGrid="0">
      <p:cViewPr>
        <p:scale>
          <a:sx n="240" d="100"/>
          <a:sy n="240" d="100"/>
        </p:scale>
        <p:origin x="-2740" y="-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0220039308677"/>
          <c:y val="3.7415011690091642E-2"/>
          <c:w val="0.83269780249261549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Sheet2!$G$162:$G$192</c:f>
              <c:numCache>
                <c:formatCode>_(* #,##0_);_(* \(#,##0\);_(* "-"_);_(@_)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xVal>
          <c:yVal>
            <c:numRef>
              <c:f>Sheet2!$D$162:$D$192</c:f>
              <c:numCache>
                <c:formatCode>_(* #,##0_);_(* \(#,##0\);_(* "-"_);_(@_)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D-4B94-A02C-564A37235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ax val="1500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65618849377981E-2"/>
          <c:y val="2.394774864116574E-2"/>
          <c:w val="0.82895330343887064"/>
          <c:h val="0.680829121760516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Sheet2!$C$78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cat>
          <c:val>
            <c:numRef>
              <c:f>Sheet2!$C$80:$C$110</c:f>
              <c:numCache>
                <c:formatCode>0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Sheet2!$D$78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xVal>
          <c:yVal>
            <c:numRef>
              <c:f>Sheet2!$D$80:$D$110</c:f>
              <c:numCache>
                <c:formatCode>0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909487"/>
        <c:axId val="352908047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(TWh)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352908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09487"/>
        <c:crosses val="max"/>
        <c:crossBetween val="midCat"/>
        <c:dispUnits>
          <c:builtInUnit val="thousands"/>
        </c:dispUnits>
      </c:valAx>
      <c:valAx>
        <c:axId val="3529094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2908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02537909346744"/>
          <c:y val="6.9255765509655273E-2"/>
          <c:w val="0.32070810404328548"/>
          <c:h val="0.1435326316065788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39E07-0DC5-4FB2-8EFC-9339BB5A38A7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21684-A562-4A9B-B3C1-5D20455A9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1684-A562-4A9B-B3C1-5D20455A9F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1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55F18-09D6-06F0-52F6-FE7D371A8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B1D51-D292-80FD-F7C8-6411BEC1C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55FB7-9B7E-051A-8870-FC61A390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8C1F-A0BD-3304-A015-879C78C3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C0AC9-79E9-BF82-EAFD-5D17F2E9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3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3561-7295-1E0D-0569-C90429E4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12FA1-31A8-48D0-DD0F-05962B93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E49D-6355-C964-F33C-0904806F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3D0AC-B43D-8E35-FB1D-83FD3679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52D11-DEF6-28A6-3C0F-CECDDA8F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4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F420EF-2BB5-57BF-D2C0-B2ECF0BD0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F5DFAE-632B-A559-D903-FD8DF7F22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BA3-95DB-A308-32DE-EB76AE71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1716-BA05-0FA4-E9EE-B3F57A2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8213D-56F4-DD7B-9A84-F81793C2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2ECB-DDA7-0A3C-6DC0-53F742C9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D55A1-CA97-F41E-2FAE-41CF078F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EFCF3-8E75-6041-67F2-DD60D231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B138D-1933-3ADB-C0F9-974F3415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9B46-69D1-BFD8-B853-C72D5BCC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0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1E72C-57B2-6290-9B5A-5767FD94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FB77DB-B0F8-BA5C-1594-D4DF1D7D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6C7C6-EEBD-51D0-258E-F40909A8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679FA-A30D-2E51-31E0-358E9392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774FD-A26F-C583-82D0-B9D5530E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3D7D5-3785-6147-D9C5-CAEE50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4FF1C-45F5-A1C7-13E6-FC69831FF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0226D-F7B9-85C5-29BD-FCC7FF02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C16A0-3A69-4596-8F2D-1B8D584A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BDC32-F05C-1077-2AD2-64082B0F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2C7B5-0512-F35D-4104-8DFAA1DB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7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ABDCC-DFAF-AC7A-AB41-AAF35279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13175-D77A-5200-BF7C-44D97C53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50A7C-CBB6-8B2A-E256-FB86B71BA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8A099B-F9AA-0B0F-345F-C288547F8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0334E6-76CF-CAFE-809D-AF7609D0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D4650-0570-451E-AB80-E7122487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85F946-70C9-6348-0473-E7CA9A76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8F16A5-0E97-DEC3-1D95-A8EB8D5D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FFF92-981D-6880-C411-F1B40D5C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162F9-D556-E8F7-8DFD-484CBBD8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79D06-D619-9B85-B9F4-F32479AF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8F5E5-C595-78D8-E8C2-6651E67F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1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54601-80FB-4ADF-E680-5A4D08FA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FE4311-C98B-6202-96DD-D7B680B2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673ED-8183-9A88-D6F2-212DF0A9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A8A66-3A87-FC7D-7B4E-CCC38733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7A946-D435-1C1D-857D-92B41057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A48B0-C7B6-1230-29B9-013112E6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D5485-4AA2-923E-836B-88631B2A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7AADC-472D-861C-E855-79363D8E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D4F5D-07F0-91B9-EC8C-3571445A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5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263E2-50FA-5C5F-609F-F5714365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51C5ED-0A21-8F7D-23CA-D244659C6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EFBD91-5620-0B67-95B1-2F1AF5CD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69A16-4295-CED4-E829-37B566BC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21D8C-1609-99EB-5433-8A4BA2C8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31204-2C16-3E75-5462-DE39559F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3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4A5FB-52EE-2206-D45E-90EE1901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E5D5A-1F4E-5660-95C0-B195C76D0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02FA6-F6B2-22F8-D258-B167FC4FB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45E2C-F65D-4824-8008-5941D4E99895}" type="datetimeFigureOut">
              <a:rPr lang="ko-KR" altLang="en-US" smtClean="0"/>
              <a:t>2025-06-02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8172C-A682-4F75-D2BA-55E16FD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3851B-B87E-4133-21A9-D3275419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BD3A3-CE0F-5A8E-B022-5E50AA47B97B}"/>
              </a:ext>
            </a:extLst>
          </p:cNvPr>
          <p:cNvSpPr/>
          <p:nvPr/>
        </p:nvSpPr>
        <p:spPr>
          <a:xfrm>
            <a:off x="-8483600" y="-87841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ADB0A8-577A-1101-CF42-01E76C2D39C9}"/>
              </a:ext>
            </a:extLst>
          </p:cNvPr>
          <p:cNvSpPr/>
          <p:nvPr/>
        </p:nvSpPr>
        <p:spPr>
          <a:xfrm>
            <a:off x="-8324197" y="-74795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D1B846-A660-CA23-07E2-C20526590B4B}"/>
              </a:ext>
            </a:extLst>
          </p:cNvPr>
          <p:cNvSpPr/>
          <p:nvPr/>
        </p:nvSpPr>
        <p:spPr>
          <a:xfrm>
            <a:off x="-8324197" y="4212644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B960883-19C8-FEAA-ADE9-E1E4934A5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351036"/>
              </p:ext>
            </p:extLst>
          </p:nvPr>
        </p:nvGraphicFramePr>
        <p:xfrm>
          <a:off x="-8317274" y="255366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E5DCF83-B426-12FF-22AE-35325008C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707060"/>
              </p:ext>
            </p:extLst>
          </p:nvPr>
        </p:nvGraphicFramePr>
        <p:xfrm>
          <a:off x="-8324197" y="4560994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203BE25-778D-6424-2D3B-D59C847835DD}"/>
              </a:ext>
            </a:extLst>
          </p:cNvPr>
          <p:cNvSpPr/>
          <p:nvPr/>
        </p:nvSpPr>
        <p:spPr>
          <a:xfrm>
            <a:off x="59267" y="-74795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7A3A7-4581-9A64-8A0C-B877F9CD29D0}"/>
              </a:ext>
            </a:extLst>
          </p:cNvPr>
          <p:cNvSpPr/>
          <p:nvPr/>
        </p:nvSpPr>
        <p:spPr>
          <a:xfrm>
            <a:off x="218670" y="-6174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96F51-3816-32FB-393F-512A71BFB304}"/>
              </a:ext>
            </a:extLst>
          </p:cNvPr>
          <p:cNvSpPr/>
          <p:nvPr/>
        </p:nvSpPr>
        <p:spPr>
          <a:xfrm>
            <a:off x="218670" y="422569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3F15486-8554-C5CE-B147-58E0F2B3C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404302"/>
              </p:ext>
            </p:extLst>
          </p:nvPr>
        </p:nvGraphicFramePr>
        <p:xfrm>
          <a:off x="225593" y="268412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5C6F9C7-26F2-7953-5A5A-68F111C2E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403659"/>
              </p:ext>
            </p:extLst>
          </p:nvPr>
        </p:nvGraphicFramePr>
        <p:xfrm>
          <a:off x="218670" y="4574040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451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8892-21BF-1CC2-8B2B-87CB5FF1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02C88-37E5-6ACF-3097-D96E76ECDFE5}"/>
              </a:ext>
            </a:extLst>
          </p:cNvPr>
          <p:cNvSpPr/>
          <p:nvPr/>
        </p:nvSpPr>
        <p:spPr>
          <a:xfrm>
            <a:off x="2294468" y="-574728"/>
            <a:ext cx="7840132" cy="919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9B3463-3D4B-CF73-1E1D-74A287434D9C}"/>
              </a:ext>
            </a:extLst>
          </p:cNvPr>
          <p:cNvSpPr/>
          <p:nvPr/>
        </p:nvSpPr>
        <p:spPr>
          <a:xfrm>
            <a:off x="2769253" y="-26317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EE67C-0D7F-5F15-6251-C8D63AC866E6}"/>
              </a:ext>
            </a:extLst>
          </p:cNvPr>
          <p:cNvSpPr/>
          <p:nvPr/>
        </p:nvSpPr>
        <p:spPr>
          <a:xfrm>
            <a:off x="2769253" y="402426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5E77633-03D4-A2FF-3720-EAE292C6B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004932"/>
              </p:ext>
            </p:extLst>
          </p:nvPr>
        </p:nvGraphicFramePr>
        <p:xfrm>
          <a:off x="2769253" y="4370460"/>
          <a:ext cx="6618568" cy="3781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627175F-F2C7-4316-B9B8-BC1A6CD89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29874"/>
              </p:ext>
            </p:extLst>
          </p:nvPr>
        </p:nvGraphicFramePr>
        <p:xfrm>
          <a:off x="2769253" y="83250"/>
          <a:ext cx="6617725" cy="379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5733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8585-3574-527C-CDDE-278BF8D6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F8C485-039F-54AA-C215-51A1BAF0031E}"/>
              </a:ext>
            </a:extLst>
          </p:cNvPr>
          <p:cNvSpPr/>
          <p:nvPr/>
        </p:nvSpPr>
        <p:spPr>
          <a:xfrm>
            <a:off x="0" y="-2970760"/>
            <a:ext cx="11381108" cy="12384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4A2CA38-0C88-CF9A-0179-09E26BE6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95" y="-2588571"/>
            <a:ext cx="545721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8869F7D-27B6-775F-5B03-9A0AA667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-2581544"/>
            <a:ext cx="5512390" cy="6858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6F60491-DFBC-67FA-06E2-A2A498CB4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876" y="4433368"/>
            <a:ext cx="6638428" cy="429685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57020A-A6A9-7BA9-B73B-4339429CD2BE}"/>
              </a:ext>
            </a:extLst>
          </p:cNvPr>
          <p:cNvSpPr/>
          <p:nvPr/>
        </p:nvSpPr>
        <p:spPr>
          <a:xfrm>
            <a:off x="125612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05554F-37EE-47BF-C574-15C02193CA81}"/>
              </a:ext>
            </a:extLst>
          </p:cNvPr>
          <p:cNvSpPr/>
          <p:nvPr/>
        </p:nvSpPr>
        <p:spPr>
          <a:xfrm>
            <a:off x="5690554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711436-95BC-D751-6678-A4683A76A2CF}"/>
              </a:ext>
            </a:extLst>
          </p:cNvPr>
          <p:cNvSpPr/>
          <p:nvPr/>
        </p:nvSpPr>
        <p:spPr>
          <a:xfrm>
            <a:off x="125612" y="954725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1504B7-3DD2-4554-286C-DD52B8785F37}"/>
              </a:ext>
            </a:extLst>
          </p:cNvPr>
          <p:cNvSpPr/>
          <p:nvPr/>
        </p:nvSpPr>
        <p:spPr>
          <a:xfrm>
            <a:off x="5690554" y="920861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02D9F2-4DAA-CCFA-593F-CD3ADF9F5254}"/>
              </a:ext>
            </a:extLst>
          </p:cNvPr>
          <p:cNvSpPr/>
          <p:nvPr/>
        </p:nvSpPr>
        <p:spPr>
          <a:xfrm>
            <a:off x="3012751" y="4433369"/>
            <a:ext cx="355600" cy="21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908E0D-1645-A4A8-7AD1-9230A65605CB}"/>
              </a:ext>
            </a:extLst>
          </p:cNvPr>
          <p:cNvSpPr/>
          <p:nvPr/>
        </p:nvSpPr>
        <p:spPr>
          <a:xfrm>
            <a:off x="6139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CB17EA-C4A3-28FE-6AFA-0E763D57F6D0}"/>
              </a:ext>
            </a:extLst>
          </p:cNvPr>
          <p:cNvSpPr/>
          <p:nvPr/>
        </p:nvSpPr>
        <p:spPr>
          <a:xfrm>
            <a:off x="5530650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E0AAFF-247D-7D49-085D-508616505E26}"/>
              </a:ext>
            </a:extLst>
          </p:cNvPr>
          <p:cNvSpPr/>
          <p:nvPr/>
        </p:nvSpPr>
        <p:spPr>
          <a:xfrm>
            <a:off x="125612" y="9809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01433B-0B6E-F0A1-D5C3-97F1C5588002}"/>
              </a:ext>
            </a:extLst>
          </p:cNvPr>
          <p:cNvSpPr/>
          <p:nvPr/>
        </p:nvSpPr>
        <p:spPr>
          <a:xfrm>
            <a:off x="5690554" y="9301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9A1CAF-436C-4CCC-F8FD-D196ED9901AA}"/>
              </a:ext>
            </a:extLst>
          </p:cNvPr>
          <p:cNvSpPr/>
          <p:nvPr/>
        </p:nvSpPr>
        <p:spPr>
          <a:xfrm>
            <a:off x="6139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AEF40-D58A-C3B0-4C66-47E110980243}"/>
              </a:ext>
            </a:extLst>
          </p:cNvPr>
          <p:cNvSpPr/>
          <p:nvPr/>
        </p:nvSpPr>
        <p:spPr>
          <a:xfrm>
            <a:off x="5530650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635604-C8C5-E9B5-8BF0-FD9205FA6B6A}"/>
              </a:ext>
            </a:extLst>
          </p:cNvPr>
          <p:cNvSpPr/>
          <p:nvPr/>
        </p:nvSpPr>
        <p:spPr>
          <a:xfrm>
            <a:off x="2974651" y="436479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Comparison of selected municipalities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13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8EA341-81FF-F73B-D786-D7BC92B4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82B46A-7488-89BD-DF65-65434874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0E516FA-D018-C306-F306-745ACF761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559757"/>
              </p:ext>
            </p:extLst>
          </p:nvPr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96136-63F4-A34F-011E-EE320ECD767E}"/>
              </a:ext>
            </a:extLst>
          </p:cNvPr>
          <p:cNvCxnSpPr>
            <a:cxnSpLocks/>
          </p:cNvCxnSpPr>
          <p:nvPr/>
        </p:nvCxnSpPr>
        <p:spPr>
          <a:xfrm>
            <a:off x="3743828" y="30500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F0D0CA-EBAF-2D8B-895B-964FA5D1FE2F}"/>
              </a:ext>
            </a:extLst>
          </p:cNvPr>
          <p:cNvCxnSpPr>
            <a:cxnSpLocks/>
          </p:cNvCxnSpPr>
          <p:nvPr/>
        </p:nvCxnSpPr>
        <p:spPr>
          <a:xfrm>
            <a:off x="3750178" y="34754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FFF65-F62E-EB17-9EC2-A04AFFD836EA}"/>
              </a:ext>
            </a:extLst>
          </p:cNvPr>
          <p:cNvCxnSpPr>
            <a:cxnSpLocks/>
          </p:cNvCxnSpPr>
          <p:nvPr/>
        </p:nvCxnSpPr>
        <p:spPr>
          <a:xfrm>
            <a:off x="3743828" y="29916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0BB731-CC18-1281-65B9-3AB1CD094E72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FF9F13-F964-EDF1-A1E6-5763192D7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859928"/>
              </p:ext>
            </p:extLst>
          </p:nvPr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5AE666A1-894F-A0F5-2DAE-20B3790CC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19F4F4C-7DFA-EEA5-277F-6388A7E70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43AFB03-7DC6-89F5-6AA6-800873801A5F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3AB093D-A875-648C-EEAA-DBCE67A68B8F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F750336-CD7A-C484-2501-A81B34A62EC9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C4C82A-C368-F347-8907-B961FC3DED63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F8F438-0B07-5F91-05C8-81734264CD05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BFB6C1-BE41-D8F9-7B3B-0D3AE6AB684B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DCEDED0-388A-0106-851E-D135A4E7659D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32093B2-1526-E3AE-9A82-6AA825171ACA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10F730E-467C-4E4A-F3A2-D894A26C3E0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BB0B24-146E-F982-34F9-F42FD2244986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783D41-E860-FD56-755D-6FDF69304E38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AD902B-A0FB-F9F4-9BE5-8DC9BA005CA9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2FD6009-B4C9-BF61-29D1-D73DEF292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ECE11DE0-F196-0B3B-CE6E-31C894B57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174593"/>
              </p:ext>
            </p:extLst>
          </p:nvPr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5A24D4A-9B87-EA66-63A5-EB2EADF5CAA2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1FCCCD9-5D4E-7BF0-879E-AF7248FEB2A6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33ECF44-D266-F760-3D7C-62D370F9FF5E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7AA8A27-45D1-762E-3748-85A472D3E9B8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26BE004-660C-0A0C-DC9D-24BC8A889A9E}"/>
              </a:ext>
            </a:extLst>
          </p:cNvPr>
          <p:cNvSpPr/>
          <p:nvPr/>
        </p:nvSpPr>
        <p:spPr>
          <a:xfrm rot="16200000">
            <a:off x="962622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864B6E-4DF3-4CF0-2AC3-FD23DD031269}"/>
              </a:ext>
            </a:extLst>
          </p:cNvPr>
          <p:cNvSpPr/>
          <p:nvPr/>
        </p:nvSpPr>
        <p:spPr>
          <a:xfrm rot="16200000">
            <a:off x="8148008" y="1841316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0323DEC-BE32-291D-D6BF-D95873419C60}"/>
              </a:ext>
            </a:extLst>
          </p:cNvPr>
          <p:cNvSpPr/>
          <p:nvPr/>
        </p:nvSpPr>
        <p:spPr>
          <a:xfrm>
            <a:off x="3346777" y="71607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50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212F3-8FB0-B4BC-CD97-69CCF9132906}"/>
              </a:ext>
            </a:extLst>
          </p:cNvPr>
          <p:cNvSpPr/>
          <p:nvPr/>
        </p:nvSpPr>
        <p:spPr>
          <a:xfrm>
            <a:off x="2927349" y="802909"/>
            <a:ext cx="3365501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69142-1D89-BF86-C2C6-2EFAF5519560}"/>
              </a:ext>
            </a:extLst>
          </p:cNvPr>
          <p:cNvSpPr/>
          <p:nvPr/>
        </p:nvSpPr>
        <p:spPr>
          <a:xfrm>
            <a:off x="6343631" y="802909"/>
            <a:ext cx="3635375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9" name="그림 8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D20A8B-41DD-5565-636C-9CCFE4FE2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73" r="2564" b="8434"/>
          <a:stretch/>
        </p:blipFill>
        <p:spPr>
          <a:xfrm>
            <a:off x="2864016" y="802908"/>
            <a:ext cx="3428834" cy="4378692"/>
          </a:xfrm>
          <a:prstGeom prst="rect">
            <a:avLst/>
          </a:prstGeom>
        </p:spPr>
      </p:pic>
      <p:pic>
        <p:nvPicPr>
          <p:cNvPr id="10" name="그림 9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6DE437-B214-0E49-7312-33EB0A096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9" y="458975"/>
            <a:ext cx="3570796" cy="51980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23126E-B292-63A3-13AF-B32A6E6DBCFE}"/>
              </a:ext>
            </a:extLst>
          </p:cNvPr>
          <p:cNvSpPr/>
          <p:nvPr/>
        </p:nvSpPr>
        <p:spPr>
          <a:xfrm>
            <a:off x="5377279" y="5094790"/>
            <a:ext cx="914400" cy="8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037780-4ECC-9FC3-DDB8-9A43B64A0A63}"/>
              </a:ext>
            </a:extLst>
          </p:cNvPr>
          <p:cNvSpPr/>
          <p:nvPr/>
        </p:nvSpPr>
        <p:spPr>
          <a:xfrm>
            <a:off x="9030502" y="5191296"/>
            <a:ext cx="914400" cy="574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6EA40A-C544-5433-A4BE-AD5A3602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57" t="92687" r="3526"/>
          <a:stretch/>
        </p:blipFill>
        <p:spPr>
          <a:xfrm>
            <a:off x="5597695" y="4664403"/>
            <a:ext cx="524933" cy="371521"/>
          </a:xfrm>
          <a:prstGeom prst="rect">
            <a:avLst/>
          </a:prstGeom>
        </p:spPr>
      </p:pic>
      <p:pic>
        <p:nvPicPr>
          <p:cNvPr id="14" name="그림 13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D5C6B3-2647-C0EB-80E9-17B339A90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07" t="92897" r="1955"/>
          <a:stretch/>
        </p:blipFill>
        <p:spPr>
          <a:xfrm>
            <a:off x="9221002" y="4740082"/>
            <a:ext cx="533400" cy="36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A00352-5CF8-55DD-39E0-D850BE848563}"/>
              </a:ext>
            </a:extLst>
          </p:cNvPr>
          <p:cNvSpPr txBox="1"/>
          <p:nvPr/>
        </p:nvSpPr>
        <p:spPr>
          <a:xfrm>
            <a:off x="2864016" y="762301"/>
            <a:ext cx="20802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a) Technical potential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56B48-5800-BA5A-84B8-D7BD9EBB2646}"/>
              </a:ext>
            </a:extLst>
          </p:cNvPr>
          <p:cNvSpPr txBox="1"/>
          <p:nvPr/>
        </p:nvSpPr>
        <p:spPr>
          <a:xfrm>
            <a:off x="6285021" y="762301"/>
            <a:ext cx="1807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 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209795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1403</TotalTime>
  <Words>196</Words>
  <Application>Microsoft Office PowerPoint</Application>
  <PresentationFormat>와이드스크린</PresentationFormat>
  <Paragraphs>39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바탕체</vt:lpstr>
      <vt:lpstr>Arial</vt:lpstr>
      <vt:lpstr>KoPub돋움체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 승호</dc:creator>
  <cp:lastModifiedBy>전 승호</cp:lastModifiedBy>
  <cp:revision>13</cp:revision>
  <dcterms:created xsi:type="dcterms:W3CDTF">2025-05-23T00:28:16Z</dcterms:created>
  <dcterms:modified xsi:type="dcterms:W3CDTF">2025-06-02T09:18:35Z</dcterms:modified>
</cp:coreProperties>
</file>